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14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1/3/2019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1/3/2019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1/3/2019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1/3/2019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1/3/2019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1/3/2019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1/3/2019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1/3/2019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1/3/2019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1/3/2019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1/3/2019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1/3/2019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8417689"/>
          </a:xfrm>
          <a:prstGeom prst="rect">
            <a:avLst/>
          </a:prstGeom>
          <a:noFill/>
          <a:ln w="9525">
            <a:noFill/>
            <a:miter lim="800000"/>
            <a:headEnd/>
            <a:tailEnd/>
          </a:ln>
        </p:spPr>
        <p:txBody>
          <a:bodyPr wrap="square">
            <a:spAutoFit/>
          </a:bodyPr>
          <a:lstStyle/>
          <a:p>
            <a:pPr>
              <a:spcBef>
                <a:spcPts val="0"/>
              </a:spcBef>
              <a:spcAft>
                <a:spcPts val="0"/>
              </a:spcAft>
            </a:pPr>
            <a:r>
              <a:rPr lang="en-US" sz="1400" dirty="0" smtClean="0">
                <a:latin typeface="Times New Roman"/>
                <a:ea typeface="Times New Roman"/>
              </a:rPr>
              <a:t>Agenda</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January 8, 2019</a:t>
            </a:r>
            <a:r>
              <a:rPr lang="en-US" sz="1400" dirty="0" smtClean="0">
                <a:latin typeface="Times New Roman"/>
                <a:ea typeface="Times New Roman"/>
              </a:rPr>
              <a:t> </a:t>
            </a:r>
            <a:r>
              <a:rPr lang="en-US" sz="1400" dirty="0" smtClean="0">
                <a:latin typeface="Times New Roman"/>
                <a:ea typeface="Times New Roman"/>
              </a:rPr>
              <a:t>1PM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East Longmeadow Open Space Plan Committee</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View Senior Center</a:t>
            </a:r>
          </a:p>
          <a:p>
            <a:pPr>
              <a:spcBef>
                <a:spcPts val="0"/>
              </a:spcBef>
              <a:spcAft>
                <a:spcPts val="0"/>
              </a:spcAft>
            </a:pPr>
            <a:r>
              <a:rPr lang="en-US" sz="1400" dirty="0" smtClean="0">
                <a:latin typeface="Times New Roman"/>
                <a:ea typeface="Times New Roman"/>
              </a:rPr>
              <a:t>328 N. Main St. East Longmeadow, MA</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Review existing document for updates – resuming review beginning at </a:t>
            </a:r>
            <a:r>
              <a:rPr lang="en-US" sz="1400" dirty="0" smtClean="0">
                <a:latin typeface="Times New Roman"/>
                <a:ea typeface="Times New Roman"/>
              </a:rPr>
              <a:t>the goals</a:t>
            </a:r>
            <a:endParaRPr lang="en-US" sz="1400" dirty="0" smtClean="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New </a:t>
            </a:r>
            <a:r>
              <a:rPr lang="en-US" sz="1400" dirty="0" smtClean="0">
                <a:latin typeface="Times New Roman"/>
                <a:ea typeface="Times New Roman"/>
              </a:rPr>
              <a:t>Business – setting a date for a </a:t>
            </a:r>
            <a:r>
              <a:rPr lang="en-US" sz="1400" smtClean="0">
                <a:latin typeface="Times New Roman"/>
                <a:ea typeface="Times New Roman"/>
              </a:rPr>
              <a:t>public meeting</a:t>
            </a:r>
            <a:endParaRPr lang="en-US" sz="1400" dirty="0" smtClean="0">
              <a:latin typeface="Times New Roman"/>
              <a:ea typeface="Times New Roman"/>
            </a:endParaRP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Adjourn</a:t>
            </a:r>
            <a:endParaRPr lang="en-US" sz="14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matters 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343617" y="5410200"/>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3123</TotalTime>
  <Words>130</Words>
  <Application>Microsoft Office PowerPoint</Application>
  <PresentationFormat>On-screen Show (4:3)</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Donna Prather</cp:lastModifiedBy>
  <cp:revision>622</cp:revision>
  <cp:lastPrinted>2018-06-26T22:02:09Z</cp:lastPrinted>
  <dcterms:created xsi:type="dcterms:W3CDTF">2010-07-26T13:07:08Z</dcterms:created>
  <dcterms:modified xsi:type="dcterms:W3CDTF">2019-01-03T17:37:42Z</dcterms:modified>
</cp:coreProperties>
</file>