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7" autoAdjust="0"/>
    <p:restoredTop sz="93766" autoAdjust="0"/>
  </p:normalViewPr>
  <p:slideViewPr>
    <p:cSldViewPr>
      <p:cViewPr>
        <p:scale>
          <a:sx n="97" d="100"/>
          <a:sy n="97" d="100"/>
        </p:scale>
        <p:origin x="-14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1E40579-8AD3-4ED4-BE5E-3B3FEF188998}"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07D4B38-D944-46F7-9F61-739B0BF1729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34154D-2BE8-4C4C-BA71-06BBEB88A492}"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2837E0E-58ED-4D74-B659-DF0CC785B92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56258AD-F993-4F8D-B0BC-D9ABC77CAE2D}"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3C1AE6-7FA5-4E00-87E1-4C088895A50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E4451E-D635-42A5-8BAF-BEEB7692CF0D}"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A575FD1-F00B-48B1-8FDB-DCC1194B889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254F0F5-C5EF-4217-84E4-D6C33C9873E3}"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22E2E1A-4265-44A4-A869-C2AD2DEA355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7E020C7-21DC-43FE-8400-F826D81AF2A8}"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948E6E3-6FCB-4363-ABA0-2C953396DBA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0C5E06B-477E-4DBE-8F74-370317584629}" type="datetimeFigureOut">
              <a:rPr lang="en-US"/>
              <a:pPr>
                <a:defRPr/>
              </a:pPr>
              <a:t>1/22/2019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E7FDDA92-E303-4218-88DE-688257E7D78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2936441-F518-41B4-A810-1F37F3C5093E}" type="datetimeFigureOut">
              <a:rPr lang="en-US"/>
              <a:pPr>
                <a:defRPr/>
              </a:pPr>
              <a:t>1/22/2019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886CD73-76FA-4C36-A0BE-DD501EC76B9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367E20-9B8A-4939-AC34-ECFD4A3798B6}" type="datetimeFigureOut">
              <a:rPr lang="en-US"/>
              <a:pPr>
                <a:defRPr/>
              </a:pPr>
              <a:t>1/22/2019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7D17B4E7-6079-453F-AA21-F897B63A15E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88B783-A1B3-4A4A-92DA-DACE021A7FC5}"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CC2867C-394A-4B1B-AD3F-7A2B6513454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BAF8D8-E3CF-4840-9F44-C400B6C91AB8}"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D78DD7A-1AD0-4C4F-B1A7-A040A7F47DA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90DA503-8655-4F4C-8E36-25FFB3CE8EF8}" type="datetimeFigureOut">
              <a:rPr lang="en-US"/>
              <a:pPr>
                <a:defRPr/>
              </a:pPr>
              <a:t>1/22/2019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9482A02-037F-40F8-956F-4B10CD3A806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304800"/>
            <a:ext cx="6248400" cy="338554"/>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fontAlgn="auto">
              <a:spcBef>
                <a:spcPts val="0"/>
              </a:spcBef>
              <a:spcAft>
                <a:spcPts val="0"/>
              </a:spcAft>
              <a:defRPr/>
            </a:pPr>
            <a:r>
              <a:rPr lang="en-US" sz="1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NOTICE OF PUBLIC MEETING</a:t>
            </a:r>
          </a:p>
        </p:txBody>
      </p:sp>
      <p:sp>
        <p:nvSpPr>
          <p:cNvPr id="2051" name="TextBox 5"/>
          <p:cNvSpPr txBox="1">
            <a:spLocks noChangeArrowheads="1"/>
          </p:cNvSpPr>
          <p:nvPr/>
        </p:nvSpPr>
        <p:spPr bwMode="auto">
          <a:xfrm>
            <a:off x="343617" y="762000"/>
            <a:ext cx="8635283" cy="8417689"/>
          </a:xfrm>
          <a:prstGeom prst="rect">
            <a:avLst/>
          </a:prstGeom>
          <a:noFill/>
          <a:ln w="9525">
            <a:noFill/>
            <a:miter lim="800000"/>
            <a:headEnd/>
            <a:tailEnd/>
          </a:ln>
        </p:spPr>
        <p:txBody>
          <a:bodyPr wrap="square">
            <a:spAutoFit/>
          </a:bodyPr>
          <a:lstStyle/>
          <a:p>
            <a:pPr>
              <a:spcBef>
                <a:spcPts val="0"/>
              </a:spcBef>
              <a:spcAft>
                <a:spcPts val="0"/>
              </a:spcAft>
            </a:pPr>
            <a:r>
              <a:rPr lang="en-US" sz="1400" dirty="0" smtClean="0">
                <a:latin typeface="Times New Roman"/>
                <a:ea typeface="Times New Roman"/>
              </a:rPr>
              <a:t>Agenda</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February 5, 1PM</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East Longmeadow Open Space Plan Committee</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Pleasant View Senior Center</a:t>
            </a:r>
          </a:p>
          <a:p>
            <a:pPr>
              <a:spcBef>
                <a:spcPts val="0"/>
              </a:spcBef>
              <a:spcAft>
                <a:spcPts val="0"/>
              </a:spcAft>
            </a:pPr>
            <a:r>
              <a:rPr lang="en-US" sz="1400" dirty="0" smtClean="0">
                <a:latin typeface="Times New Roman"/>
                <a:ea typeface="Times New Roman"/>
              </a:rPr>
              <a:t>328 N. Main St. East Longmeadow, MA</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Call </a:t>
            </a:r>
            <a:r>
              <a:rPr lang="en-US" sz="1400" dirty="0">
                <a:latin typeface="Times New Roman"/>
                <a:ea typeface="Times New Roman"/>
              </a:rPr>
              <a:t>to Order</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Roll </a:t>
            </a:r>
            <a:r>
              <a:rPr lang="en-US" sz="1400" dirty="0" smtClean="0">
                <a:latin typeface="Times New Roman"/>
                <a:ea typeface="Times New Roman"/>
              </a:rPr>
              <a:t>Call</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Approval of Minutes</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Opportunity for Guest to Address the </a:t>
            </a:r>
            <a:r>
              <a:rPr lang="en-US" sz="1400" dirty="0" smtClean="0">
                <a:latin typeface="Times New Roman"/>
                <a:ea typeface="Times New Roman"/>
              </a:rPr>
              <a:t>Committee</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Review existing document for updates – resuming review beginning at </a:t>
            </a:r>
            <a:r>
              <a:rPr lang="en-US" sz="1400" dirty="0" smtClean="0">
                <a:latin typeface="Times New Roman"/>
                <a:ea typeface="Times New Roman"/>
              </a:rPr>
              <a:t>goals </a:t>
            </a:r>
            <a:r>
              <a:rPr lang="en-US" sz="1400" smtClean="0">
                <a:latin typeface="Times New Roman"/>
                <a:ea typeface="Times New Roman"/>
              </a:rPr>
              <a:t>&amp; objectives</a:t>
            </a:r>
            <a:endParaRPr lang="en-US" sz="1400" dirty="0" smtClean="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New Business</a:t>
            </a:r>
          </a:p>
          <a:p>
            <a:pPr>
              <a:spcBef>
                <a:spcPts val="0"/>
              </a:spcBef>
              <a:spcAft>
                <a:spcPts val="0"/>
              </a:spcAft>
            </a:pPr>
            <a:endParaRPr lang="en-US" sz="1400" dirty="0" smtClean="0">
              <a:latin typeface="Times New Roman"/>
              <a:ea typeface="Times New Roman"/>
            </a:endParaRPr>
          </a:p>
          <a:p>
            <a:pPr>
              <a:spcBef>
                <a:spcPts val="0"/>
              </a:spcBef>
              <a:spcAft>
                <a:spcPts val="0"/>
              </a:spcAft>
            </a:pPr>
            <a:r>
              <a:rPr lang="en-US" sz="1400" dirty="0" smtClean="0">
                <a:latin typeface="Times New Roman"/>
                <a:ea typeface="Times New Roman"/>
              </a:rPr>
              <a:t>Adjourn</a:t>
            </a:r>
            <a:endParaRPr lang="en-US" sz="14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eaLnBrk="0" hangingPunct="0"/>
            <a:r>
              <a:rPr lang="en-US" sz="1100" dirty="0" smtClean="0">
                <a:latin typeface="Times New Roman" panose="02020603050405020304" pitchFamily="18" charset="0"/>
                <a:cs typeface="Times New Roman" panose="02020603050405020304" pitchFamily="18" charset="0"/>
              </a:rPr>
              <a:t>Received in Town Clerks Office:</a:t>
            </a:r>
          </a:p>
          <a:p>
            <a:pPr eaLnBrk="0" hangingPunct="0"/>
            <a:endParaRPr lang="en-US" sz="1100" dirty="0" smtClean="0">
              <a:latin typeface="Times New Roman" panose="02020603050405020304" pitchFamily="18" charset="0"/>
              <a:cs typeface="Times New Roman" panose="02020603050405020304" pitchFamily="18" charset="0"/>
            </a:endParaRPr>
          </a:p>
          <a:p>
            <a:pPr eaLnBrk="0" hangingPunct="0"/>
            <a:r>
              <a:rPr lang="en-US" sz="1100" dirty="0" smtClean="0">
                <a:latin typeface="Times New Roman" panose="02020603050405020304" pitchFamily="18" charset="0"/>
                <a:cs typeface="Times New Roman" panose="02020603050405020304" pitchFamily="18" charset="0"/>
              </a:rPr>
              <a:t>Posted By:  </a:t>
            </a:r>
          </a:p>
          <a:p>
            <a:pPr eaLnBrk="0" hangingPunct="0"/>
            <a:r>
              <a:rPr lang="en-US" sz="1100" dirty="0" smtClean="0">
                <a:latin typeface="Times New Roman" panose="02020603050405020304" pitchFamily="18" charset="0"/>
                <a:cs typeface="Times New Roman" panose="02020603050405020304" pitchFamily="18" charset="0"/>
              </a:rPr>
              <a:t>Date of  Original Posting: </a:t>
            </a:r>
          </a:p>
          <a:p>
            <a:pPr eaLnBrk="0" hangingPunct="0"/>
            <a:r>
              <a:rPr lang="en-US" sz="1100" dirty="0" smtClean="0">
                <a:latin typeface="Times New Roman" panose="02020603050405020304" pitchFamily="18" charset="0"/>
                <a:cs typeface="Times New Roman" panose="02020603050405020304" pitchFamily="18" charset="0"/>
              </a:rPr>
              <a:t>Date of Revised Posting:</a:t>
            </a:r>
            <a:endParaRPr lang="en-US" sz="1100" dirty="0">
              <a:latin typeface="Times New Roman" pitchFamily="18" charset="0"/>
              <a:cs typeface="Times New Roman" pitchFamily="18" charset="0"/>
            </a:endParaRPr>
          </a:p>
        </p:txBody>
      </p:sp>
      <p:sp>
        <p:nvSpPr>
          <p:cNvPr id="2052" name="TextBox 6"/>
          <p:cNvSpPr txBox="1">
            <a:spLocks noChangeArrowheads="1"/>
          </p:cNvSpPr>
          <p:nvPr/>
        </p:nvSpPr>
        <p:spPr bwMode="auto">
          <a:xfrm>
            <a:off x="228600" y="6324600"/>
            <a:ext cx="7162800" cy="577081"/>
          </a:xfrm>
          <a:prstGeom prst="rect">
            <a:avLst/>
          </a:prstGeom>
          <a:noFill/>
          <a:ln w="9525">
            <a:noFill/>
            <a:miter lim="800000"/>
            <a:headEnd/>
            <a:tailEnd/>
          </a:ln>
        </p:spPr>
        <p:txBody>
          <a:bodyPr>
            <a:spAutoFit/>
          </a:bodyPr>
          <a:lstStyle/>
          <a:p>
            <a:r>
              <a:rPr lang="en-US" sz="1050" i="1" dirty="0" smtClean="0">
                <a:latin typeface="Calibri" pitchFamily="34" charset="0"/>
              </a:rPr>
              <a:t>matters are those reasonable anticipated by the President which may be discussed at the meeting.  Not all items listed may in fact be discussed and other items not listed may also be brought up for discussion to the extent permitted by law</a:t>
            </a:r>
          </a:p>
          <a:p>
            <a:endParaRPr lang="en-US" sz="1050" i="1" dirty="0">
              <a:latin typeface="Calibri" pitchFamily="34" charset="0"/>
            </a:endParaRPr>
          </a:p>
        </p:txBody>
      </p:sp>
      <p:sp>
        <p:nvSpPr>
          <p:cNvPr id="8" name="TextBox 7"/>
          <p:cNvSpPr txBox="1"/>
          <p:nvPr/>
        </p:nvSpPr>
        <p:spPr>
          <a:xfrm>
            <a:off x="343617" y="5410200"/>
            <a:ext cx="5048762" cy="261610"/>
          </a:xfrm>
          <a:prstGeom prst="rect">
            <a:avLst/>
          </a:prstGeom>
          <a:noFill/>
        </p:spPr>
        <p:txBody>
          <a:bodyPr wrap="square">
            <a:spAutoFit/>
          </a:bodyPr>
          <a:lstStyle/>
          <a:p>
            <a:pPr fontAlgn="auto">
              <a:spcBef>
                <a:spcPts val="0"/>
              </a:spcBef>
              <a:spcAft>
                <a:spcPts val="0"/>
              </a:spcAft>
              <a:defRPr/>
            </a:pPr>
            <a:endParaRPr lang="en-US" sz="1100" dirty="0" smtClean="0">
              <a:latin typeface="Times New Roman" pitchFamily="18" charset="0"/>
              <a:cs typeface="Times New Roman" pitchFamily="18" charset="0"/>
            </a:endParaRPr>
          </a:p>
        </p:txBody>
      </p:sp>
      <p:pic>
        <p:nvPicPr>
          <p:cNvPr id="2054" name="Picture 3" descr="seal4.bmp"/>
          <p:cNvPicPr>
            <a:picLocks noChangeAspect="1"/>
          </p:cNvPicPr>
          <p:nvPr/>
        </p:nvPicPr>
        <p:blipFill>
          <a:blip r:embed="rId2"/>
          <a:srcRect/>
          <a:stretch>
            <a:fillRect/>
          </a:stretch>
        </p:blipFill>
        <p:spPr bwMode="auto">
          <a:xfrm>
            <a:off x="7010400" y="152400"/>
            <a:ext cx="1812925"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agenda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 template</Template>
  <TotalTime>3123</TotalTime>
  <Words>122</Words>
  <Application>Microsoft Office PowerPoint</Application>
  <PresentationFormat>On-screen Show (4:3)</PresentationFormat>
  <Paragraphs>45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agenda template</vt:lpstr>
      <vt:lpstr>PowerPoint Presentation</vt:lpstr>
    </vt:vector>
  </TitlesOfParts>
  <Company>Town of East Longmeadow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 breault</dc:creator>
  <cp:lastModifiedBy>Donna Prather</cp:lastModifiedBy>
  <cp:revision>622</cp:revision>
  <cp:lastPrinted>2018-06-26T22:02:09Z</cp:lastPrinted>
  <dcterms:created xsi:type="dcterms:W3CDTF">2010-07-26T13:07:08Z</dcterms:created>
  <dcterms:modified xsi:type="dcterms:W3CDTF">2019-01-22T17:14:53Z</dcterms:modified>
</cp:coreProperties>
</file>