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759CB396-CA9D-45C4-B234-2D79DB429522}" type="datetimeFigureOut">
              <a:rPr lang="en-US"/>
              <a:pPr>
                <a:defRPr/>
              </a:pPr>
              <a:t>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BFE03A-B8DD-49BD-B0BD-1E943E73BF97}" type="slidenum">
              <a:rPr lang="en-US"/>
              <a:pPr>
                <a:defRPr/>
              </a:pPr>
              <a:t>‹#›</a:t>
            </a:fld>
            <a:endParaRPr lang="en-US"/>
          </a:p>
        </p:txBody>
      </p:sp>
    </p:spTree>
    <p:extLst>
      <p:ext uri="{BB962C8B-B14F-4D97-AF65-F5344CB8AC3E}">
        <p14:creationId xmlns:p14="http://schemas.microsoft.com/office/powerpoint/2010/main" val="3825293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61EAC7F-E7BE-4A96-A5A1-BFD5F565D6DC}" type="datetimeFigureOut">
              <a:rPr lang="en-US"/>
              <a:pPr>
                <a:defRPr/>
              </a:pPr>
              <a:t>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822F77-612B-479C-94E8-FA715F19A86F}" type="slidenum">
              <a:rPr lang="en-US"/>
              <a:pPr>
                <a:defRPr/>
              </a:pPr>
              <a:t>‹#›</a:t>
            </a:fld>
            <a:endParaRPr lang="en-US"/>
          </a:p>
        </p:txBody>
      </p:sp>
    </p:spTree>
    <p:extLst>
      <p:ext uri="{BB962C8B-B14F-4D97-AF65-F5344CB8AC3E}">
        <p14:creationId xmlns:p14="http://schemas.microsoft.com/office/powerpoint/2010/main" val="1477111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322A6C4-0CD0-4A56-9C82-E53FADA6242A}" type="datetimeFigureOut">
              <a:rPr lang="en-US"/>
              <a:pPr>
                <a:defRPr/>
              </a:pPr>
              <a:t>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D1A651-67F2-4B7E-83CA-9472E75FEDA7}" type="slidenum">
              <a:rPr lang="en-US"/>
              <a:pPr>
                <a:defRPr/>
              </a:pPr>
              <a:t>‹#›</a:t>
            </a:fld>
            <a:endParaRPr lang="en-US"/>
          </a:p>
        </p:txBody>
      </p:sp>
    </p:spTree>
    <p:extLst>
      <p:ext uri="{BB962C8B-B14F-4D97-AF65-F5344CB8AC3E}">
        <p14:creationId xmlns:p14="http://schemas.microsoft.com/office/powerpoint/2010/main" val="3842165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2DDCF10-7676-46A3-871A-74CBB6C67997}" type="datetimeFigureOut">
              <a:rPr lang="en-US"/>
              <a:pPr>
                <a:defRPr/>
              </a:pPr>
              <a:t>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4D05D1-2B27-46FC-BAC0-2D668D4B8679}" type="slidenum">
              <a:rPr lang="en-US"/>
              <a:pPr>
                <a:defRPr/>
              </a:pPr>
              <a:t>‹#›</a:t>
            </a:fld>
            <a:endParaRPr lang="en-US"/>
          </a:p>
        </p:txBody>
      </p:sp>
    </p:spTree>
    <p:extLst>
      <p:ext uri="{BB962C8B-B14F-4D97-AF65-F5344CB8AC3E}">
        <p14:creationId xmlns:p14="http://schemas.microsoft.com/office/powerpoint/2010/main" val="3522160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2FAAF26-AD40-4240-B069-757F79EF3D47}" type="datetimeFigureOut">
              <a:rPr lang="en-US"/>
              <a:pPr>
                <a:defRPr/>
              </a:pPr>
              <a:t>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550403-3BD5-41F2-9C3A-E3E59ACB9127}" type="slidenum">
              <a:rPr lang="en-US"/>
              <a:pPr>
                <a:defRPr/>
              </a:pPr>
              <a:t>‹#›</a:t>
            </a:fld>
            <a:endParaRPr lang="en-US"/>
          </a:p>
        </p:txBody>
      </p:sp>
    </p:spTree>
    <p:extLst>
      <p:ext uri="{BB962C8B-B14F-4D97-AF65-F5344CB8AC3E}">
        <p14:creationId xmlns:p14="http://schemas.microsoft.com/office/powerpoint/2010/main" val="296778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25FC8E7-B5A6-4C39-B2D2-03AAA0536EAB}" type="datetimeFigureOut">
              <a:rPr lang="en-US"/>
              <a:pPr>
                <a:defRPr/>
              </a:pPr>
              <a:t>1/9/2026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B90062-99AA-4616-84DF-55280AFEECB4}" type="slidenum">
              <a:rPr lang="en-US"/>
              <a:pPr>
                <a:defRPr/>
              </a:pPr>
              <a:t>‹#›</a:t>
            </a:fld>
            <a:endParaRPr lang="en-US"/>
          </a:p>
        </p:txBody>
      </p:sp>
    </p:spTree>
    <p:extLst>
      <p:ext uri="{BB962C8B-B14F-4D97-AF65-F5344CB8AC3E}">
        <p14:creationId xmlns:p14="http://schemas.microsoft.com/office/powerpoint/2010/main" val="2757729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BCF4AEB-9918-4DD3-BA41-9193E00C3BEE}" type="datetimeFigureOut">
              <a:rPr lang="en-US"/>
              <a:pPr>
                <a:defRPr/>
              </a:pPr>
              <a:t>1/9/2026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2875E7A-CC46-494F-9FDE-43BB7B9EC013}" type="slidenum">
              <a:rPr lang="en-US"/>
              <a:pPr>
                <a:defRPr/>
              </a:pPr>
              <a:t>‹#›</a:t>
            </a:fld>
            <a:endParaRPr lang="en-US"/>
          </a:p>
        </p:txBody>
      </p:sp>
    </p:spTree>
    <p:extLst>
      <p:ext uri="{BB962C8B-B14F-4D97-AF65-F5344CB8AC3E}">
        <p14:creationId xmlns:p14="http://schemas.microsoft.com/office/powerpoint/2010/main" val="163380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E115F8E-169F-4E83-AF2B-420A17FB1153}" type="datetimeFigureOut">
              <a:rPr lang="en-US"/>
              <a:pPr>
                <a:defRPr/>
              </a:pPr>
              <a:t>1/9/2026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7531397-E85B-4659-8594-F9287C196229}" type="slidenum">
              <a:rPr lang="en-US"/>
              <a:pPr>
                <a:defRPr/>
              </a:pPr>
              <a:t>‹#›</a:t>
            </a:fld>
            <a:endParaRPr lang="en-US"/>
          </a:p>
        </p:txBody>
      </p:sp>
    </p:spTree>
    <p:extLst>
      <p:ext uri="{BB962C8B-B14F-4D97-AF65-F5344CB8AC3E}">
        <p14:creationId xmlns:p14="http://schemas.microsoft.com/office/powerpoint/2010/main" val="225136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E38751D-2169-4EF5-AE7C-25A268674C28}" type="datetimeFigureOut">
              <a:rPr lang="en-US"/>
              <a:pPr>
                <a:defRPr/>
              </a:pPr>
              <a:t>1/9/2026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B93E081-188E-4982-AEFF-9A5E5C8C047F}" type="slidenum">
              <a:rPr lang="en-US"/>
              <a:pPr>
                <a:defRPr/>
              </a:pPr>
              <a:t>‹#›</a:t>
            </a:fld>
            <a:endParaRPr lang="en-US"/>
          </a:p>
        </p:txBody>
      </p:sp>
    </p:spTree>
    <p:extLst>
      <p:ext uri="{BB962C8B-B14F-4D97-AF65-F5344CB8AC3E}">
        <p14:creationId xmlns:p14="http://schemas.microsoft.com/office/powerpoint/2010/main" val="1575048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1508DEE-1AFF-4097-A11D-4CDC4B3F56B7}" type="datetimeFigureOut">
              <a:rPr lang="en-US"/>
              <a:pPr>
                <a:defRPr/>
              </a:pPr>
              <a:t>1/9/2026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62268AA-5C93-4D43-9FBA-FCB537D2C7DB}" type="slidenum">
              <a:rPr lang="en-US"/>
              <a:pPr>
                <a:defRPr/>
              </a:pPr>
              <a:t>‹#›</a:t>
            </a:fld>
            <a:endParaRPr lang="en-US"/>
          </a:p>
        </p:txBody>
      </p:sp>
    </p:spTree>
    <p:extLst>
      <p:ext uri="{BB962C8B-B14F-4D97-AF65-F5344CB8AC3E}">
        <p14:creationId xmlns:p14="http://schemas.microsoft.com/office/powerpoint/2010/main" val="176939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5457078-7E6E-40DC-B966-8570A27FC4ED}" type="datetimeFigureOut">
              <a:rPr lang="en-US"/>
              <a:pPr>
                <a:defRPr/>
              </a:pPr>
              <a:t>1/9/2026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A4A8C9-3369-4EAB-8DF1-37322CA443ED}" type="slidenum">
              <a:rPr lang="en-US"/>
              <a:pPr>
                <a:defRPr/>
              </a:pPr>
              <a:t>‹#›</a:t>
            </a:fld>
            <a:endParaRPr lang="en-US"/>
          </a:p>
        </p:txBody>
      </p:sp>
    </p:spTree>
    <p:extLst>
      <p:ext uri="{BB962C8B-B14F-4D97-AF65-F5344CB8AC3E}">
        <p14:creationId xmlns:p14="http://schemas.microsoft.com/office/powerpoint/2010/main" val="2458989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3E49D0B-BE28-47DF-A6E3-AD6E26B896E9}" type="datetimeFigureOut">
              <a:rPr lang="en-US"/>
              <a:pPr>
                <a:defRPr/>
              </a:pPr>
              <a:t>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5CAEC6C-5DE3-4786-95B7-E3A398C0C90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seal4.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52400"/>
            <a:ext cx="2727325" cy="267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52400" y="304800"/>
            <a:ext cx="6477000" cy="707886"/>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Bef>
                <a:spcPts val="0"/>
              </a:spcBef>
              <a:spcAft>
                <a:spcPts val="0"/>
              </a:spcAft>
              <a:defRPr/>
            </a:pPr>
            <a:r>
              <a:rPr 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rPr>
              <a:t>NOTICE OF PUBLIC MEETING</a:t>
            </a:r>
          </a:p>
        </p:txBody>
      </p:sp>
      <p:sp>
        <p:nvSpPr>
          <p:cNvPr id="2052" name="TextBox 5"/>
          <p:cNvSpPr txBox="1">
            <a:spLocks noChangeArrowheads="1"/>
          </p:cNvSpPr>
          <p:nvPr/>
        </p:nvSpPr>
        <p:spPr bwMode="auto">
          <a:xfrm>
            <a:off x="304800" y="1524000"/>
            <a:ext cx="5715000"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latin typeface="Calibri" pitchFamily="34" charset="0"/>
              </a:rPr>
              <a:t>Board:         Housing Authority</a:t>
            </a:r>
            <a:br>
              <a:rPr lang="en-US" sz="2000" dirty="0">
                <a:latin typeface="Calibri" pitchFamily="34" charset="0"/>
              </a:rPr>
            </a:br>
            <a:r>
              <a:rPr lang="en-US" sz="2000" dirty="0">
                <a:latin typeface="Calibri" pitchFamily="34" charset="0"/>
              </a:rPr>
              <a:t>Date:            January  14</a:t>
            </a:r>
            <a:r>
              <a:rPr lang="en-US" sz="2000" baseline="30000" dirty="0">
                <a:latin typeface="Calibri" pitchFamily="34" charset="0"/>
              </a:rPr>
              <a:t>th</a:t>
            </a:r>
            <a:r>
              <a:rPr lang="en-US" sz="2000" dirty="0">
                <a:latin typeface="Calibri" pitchFamily="34" charset="0"/>
              </a:rPr>
              <a:t> 2026</a:t>
            </a:r>
          </a:p>
          <a:p>
            <a:pPr eaLnBrk="1" hangingPunct="1"/>
            <a:r>
              <a:rPr lang="en-US" sz="2000" dirty="0">
                <a:latin typeface="Calibri" pitchFamily="34" charset="0"/>
              </a:rPr>
              <a:t>Time:            4:30 p.m.</a:t>
            </a:r>
          </a:p>
          <a:p>
            <a:pPr eaLnBrk="1" hangingPunct="1"/>
            <a:r>
              <a:rPr lang="en-US" sz="2000" dirty="0">
                <a:latin typeface="Calibri" pitchFamily="34" charset="0"/>
              </a:rPr>
              <a:t>Location:      81 Quarry Hill</a:t>
            </a:r>
          </a:p>
          <a:p>
            <a:pPr eaLnBrk="1" hangingPunct="1"/>
            <a:r>
              <a:rPr lang="en-US" sz="2000" dirty="0">
                <a:latin typeface="Calibri" pitchFamily="34" charset="0"/>
              </a:rPr>
              <a:t>Items to discuss:  </a:t>
            </a:r>
          </a:p>
          <a:p>
            <a:pPr eaLnBrk="1" hangingPunct="1"/>
            <a:endParaRPr lang="en-US" sz="2000" dirty="0">
              <a:latin typeface="Calibri" pitchFamily="34" charset="0"/>
            </a:endParaRPr>
          </a:p>
          <a:p>
            <a:pPr marL="457200" indent="-457200" eaLnBrk="1" hangingPunct="1">
              <a:buAutoNum type="arabicParenR"/>
            </a:pPr>
            <a:r>
              <a:rPr lang="en-US" sz="2000">
                <a:latin typeface="Calibri" pitchFamily="34" charset="0"/>
              </a:rPr>
              <a:t>Minutes December 2025</a:t>
            </a:r>
            <a:endParaRPr lang="en-US" sz="2000" dirty="0">
              <a:latin typeface="Calibri" pitchFamily="34" charset="0"/>
            </a:endParaRPr>
          </a:p>
          <a:p>
            <a:pPr marL="457200" indent="-457200" eaLnBrk="1" hangingPunct="1">
              <a:buAutoNum type="arabicParenR"/>
            </a:pPr>
            <a:r>
              <a:rPr lang="en-US" sz="2000" dirty="0">
                <a:latin typeface="Calibri" pitchFamily="34" charset="0"/>
              </a:rPr>
              <a:t>Affirmative Action Policy </a:t>
            </a:r>
          </a:p>
          <a:p>
            <a:pPr marL="457200" indent="-457200" eaLnBrk="1" hangingPunct="1">
              <a:buAutoNum type="arabicParenR"/>
            </a:pPr>
            <a:r>
              <a:rPr lang="en-US" sz="2000" dirty="0">
                <a:latin typeface="Calibri" pitchFamily="34" charset="0"/>
              </a:rPr>
              <a:t>Affirmative Action Goal</a:t>
            </a:r>
          </a:p>
          <a:p>
            <a:pPr marL="457200" indent="-457200" eaLnBrk="1" hangingPunct="1">
              <a:buAutoNum type="arabicParenR"/>
            </a:pPr>
            <a:r>
              <a:rPr lang="en-US" sz="2000" dirty="0">
                <a:latin typeface="Calibri" pitchFamily="34" charset="0"/>
              </a:rPr>
              <a:t>New Hire</a:t>
            </a:r>
          </a:p>
          <a:p>
            <a:pPr marL="457200" indent="-457200" eaLnBrk="1" hangingPunct="1">
              <a:buAutoNum type="arabicParenR"/>
            </a:pPr>
            <a:r>
              <a:rPr lang="en-US" sz="2000" dirty="0">
                <a:latin typeface="Calibri" pitchFamily="34" charset="0"/>
              </a:rPr>
              <a:t>Year End Financials in February</a:t>
            </a:r>
          </a:p>
          <a:p>
            <a:pPr marL="457200" indent="-457200" eaLnBrk="1" hangingPunct="1">
              <a:buAutoNum type="arabicParenR"/>
            </a:pPr>
            <a:endParaRPr lang="en-US" sz="2000" dirty="0">
              <a:latin typeface="Calibri" pitchFamily="34" charset="0"/>
            </a:endParaRPr>
          </a:p>
          <a:p>
            <a:pPr marL="457200" indent="-457200" eaLnBrk="1" hangingPunct="1">
              <a:buAutoNum type="arabicParenR"/>
            </a:pPr>
            <a:endParaRPr lang="en-US" sz="2000" dirty="0">
              <a:latin typeface="Calibri" pitchFamily="34" charset="0"/>
            </a:endParaRPr>
          </a:p>
          <a:p>
            <a:pPr eaLnBrk="1" hangingPunct="1"/>
            <a:endParaRPr lang="en-US" sz="2000" dirty="0">
              <a:latin typeface="Calibri" pitchFamily="34" charset="0"/>
            </a:endParaRPr>
          </a:p>
          <a:p>
            <a:pPr eaLnBrk="1" hangingPunct="1"/>
            <a:endParaRPr lang="en-US" sz="2000" dirty="0">
              <a:latin typeface="Calibri" pitchFamily="34" charset="0"/>
            </a:endParaRPr>
          </a:p>
          <a:p>
            <a:pPr eaLnBrk="1" hangingPunct="1"/>
            <a:endParaRPr lang="en-US" sz="2000" dirty="0">
              <a:latin typeface="Calibri" pitchFamily="34" charset="0"/>
            </a:endParaRPr>
          </a:p>
          <a:p>
            <a:pPr eaLnBrk="1" hangingPunct="1"/>
            <a:endParaRPr lang="en-US" sz="2000" dirty="0">
              <a:latin typeface="Calibri" pitchFamily="34" charset="0"/>
            </a:endParaRPr>
          </a:p>
          <a:p>
            <a:pPr eaLnBrk="1" hangingPunct="1"/>
            <a:endParaRPr lang="en-US" sz="2000" dirty="0">
              <a:latin typeface="Calibri" pitchFamily="34" charset="0"/>
            </a:endParaRPr>
          </a:p>
          <a:p>
            <a:pPr eaLnBrk="1" hangingPunct="1"/>
            <a:endParaRPr lang="en-US" sz="2000" dirty="0">
              <a:latin typeface="Calibri" pitchFamily="34" charset="0"/>
            </a:endParaRPr>
          </a:p>
        </p:txBody>
      </p:sp>
      <p:sp>
        <p:nvSpPr>
          <p:cNvPr id="2053" name="TextBox 6"/>
          <p:cNvSpPr txBox="1">
            <a:spLocks noChangeArrowheads="1"/>
          </p:cNvSpPr>
          <p:nvPr/>
        </p:nvSpPr>
        <p:spPr bwMode="auto">
          <a:xfrm>
            <a:off x="0" y="6096000"/>
            <a:ext cx="9144000" cy="738188"/>
          </a:xfrm>
          <a:prstGeom prst="rect">
            <a:avLst/>
          </a:prstGeom>
          <a:noFill/>
          <a:ln w="9525">
            <a:noFill/>
            <a:miter lim="800000"/>
            <a:headEnd/>
            <a:tailEnd/>
          </a:ln>
        </p:spPr>
        <p:txBody>
          <a:bodyPr>
            <a:spAutoFit/>
          </a:bodyPr>
          <a:lstStyle/>
          <a:p>
            <a:pPr>
              <a:defRPr/>
            </a:pPr>
            <a:r>
              <a:rPr lang="en-US" sz="1400" i="1" dirty="0">
                <a:latin typeface="+mn-lt"/>
              </a:rPr>
              <a:t>This listing of matters are those reasonably anticipated by the Chair which may be discussed at the meeting.  Not all items listed may in fact be discussed and other items not listed may also be brought up for discussion to the extent permitted by law.</a:t>
            </a:r>
          </a:p>
        </p:txBody>
      </p:sp>
    </p:spTree>
  </p:cSld>
  <p:clrMapOvr>
    <a:masterClrMapping/>
  </p:clrMapOvr>
</p:sld>
</file>

<file path=ppt/theme/theme1.xml><?xml version="1.0" encoding="utf-8"?>
<a:theme xmlns:a="http://schemas.openxmlformats.org/drawingml/2006/main" name="meeting notic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meeting notice template</Template>
  <TotalTime>24</TotalTime>
  <Words>93</Words>
  <Application>Microsoft Office PowerPoint</Application>
  <PresentationFormat>On-screen Show (4:3)</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meeting notice template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Lynn</dc:creator>
  <cp:lastModifiedBy>Jackie Sullivan</cp:lastModifiedBy>
  <cp:revision>10</cp:revision>
  <cp:lastPrinted>2026-01-09T20:09:42Z</cp:lastPrinted>
  <dcterms:created xsi:type="dcterms:W3CDTF">2013-01-04T16:02:35Z</dcterms:created>
  <dcterms:modified xsi:type="dcterms:W3CDTF">2026-01-09T20:10:28Z</dcterms:modified>
</cp:coreProperties>
</file>