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63" r:id="rId4"/>
    <p:sldId id="258" r:id="rId5"/>
    <p:sldId id="264" r:id="rId6"/>
    <p:sldId id="260" r:id="rId7"/>
    <p:sldId id="259" r:id="rId8"/>
    <p:sldId id="261" r:id="rId9"/>
    <p:sldId id="265" r:id="rId10"/>
    <p:sldId id="267" r:id="rId11"/>
    <p:sldId id="262" r:id="rId12"/>
    <p:sldId id="266" r:id="rId1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18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2B17E1-D5F3-4BB1-B606-26C1CB1EA891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137130-A7E6-4ACC-B491-5BF427866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56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8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3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3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5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0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2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5AED0-0D19-4019-B22D-F4FF88E47A9A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18D60-D198-4C46-8DDF-0C9A85265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astlongmeadowma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earch.hampdendeeds.com/html/Hampden/V3/search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796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Research Your Property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>Find your Deed, Order of Conditions, Subdivision Plan, Mortgage </a:t>
            </a:r>
            <a:r>
              <a:rPr lang="en-US" sz="2000" dirty="0" smtClean="0"/>
              <a:t> and other Public Records by </a:t>
            </a:r>
            <a:r>
              <a:rPr lang="en-US" sz="2000" dirty="0" smtClean="0"/>
              <a:t>following these steps!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18407" r="10890" b="19468"/>
          <a:stretch/>
        </p:blipFill>
        <p:spPr>
          <a:xfrm>
            <a:off x="0" y="2190750"/>
            <a:ext cx="9144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1600" dirty="0" smtClean="0"/>
              <a:t>Step 8. The </a:t>
            </a:r>
            <a:r>
              <a:rPr lang="en-US" sz="1600" dirty="0"/>
              <a:t>deed should mention if the property is subject to any other conditions /restrictions etc. Look for Book and Page numbers  mentioned in the deed to continue your research as </a:t>
            </a:r>
            <a:r>
              <a:rPr lang="en-US" sz="1600" dirty="0" smtClean="0"/>
              <a:t>needed</a:t>
            </a:r>
            <a:r>
              <a:rPr lang="en-US" sz="1600" dirty="0"/>
              <a:t> </a:t>
            </a:r>
            <a:r>
              <a:rPr lang="en-US" sz="1600" dirty="0" smtClean="0"/>
              <a:t>as. </a:t>
            </a:r>
          </a:p>
          <a:p>
            <a:pPr marL="0" lvl="1" indent="0">
              <a:buNone/>
            </a:pPr>
            <a:r>
              <a:rPr lang="en-US" sz="1600" dirty="0" smtClean="0"/>
              <a:t>See highlighted information in the example below: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6340097" cy="390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451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1900" b="1" dirty="0" smtClean="0"/>
              <a:t>HELPFUL TIPS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900" dirty="0" smtClean="0"/>
              <a:t>If you are having trouble locating the document you </a:t>
            </a:r>
            <a:r>
              <a:rPr lang="en-US" sz="1900" dirty="0" smtClean="0"/>
              <a:t>seek, </a:t>
            </a:r>
            <a:r>
              <a:rPr lang="en-US" sz="1900" dirty="0" smtClean="0"/>
              <a:t>despite having the address or book and page information, try searching under the subdivision name or original owner of the subdivision which would be mentioned in the deed </a:t>
            </a:r>
            <a:r>
              <a:rPr lang="en-US" sz="1900" i="1" dirty="0" smtClean="0"/>
              <a:t>(probably in an earlier deed so go back to your property card and look up the book and page under the earliest date listed then repeat steps 5 &amp; 6.) </a:t>
            </a:r>
          </a:p>
          <a:p>
            <a:pPr marL="457200" lvl="1" indent="0">
              <a:buNone/>
            </a:pPr>
            <a:endParaRPr lang="en-US" sz="1900" i="1" dirty="0"/>
          </a:p>
          <a:p>
            <a:pPr marL="457200" lvl="1" indent="0">
              <a:buNone/>
            </a:pPr>
            <a:r>
              <a:rPr lang="en-US" sz="1900" dirty="0" smtClean="0"/>
              <a:t>Please keep in mind that these documents were created by humans who may have made errors at some point in the </a:t>
            </a:r>
            <a:r>
              <a:rPr lang="en-US" sz="1900" dirty="0" smtClean="0"/>
              <a:t> creation and process </a:t>
            </a:r>
            <a:r>
              <a:rPr lang="en-US" sz="1900" dirty="0" smtClean="0"/>
              <a:t>of recording the documents. Typos may have occurred and older documents may not have been recorded properly or, recorded at all.</a:t>
            </a:r>
          </a:p>
          <a:p>
            <a:pPr marL="457200" lvl="1" indent="0" algn="ctr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Tired? Confused? Lost?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23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00600"/>
            <a:ext cx="2057400" cy="177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Please do not hesitate to contact the Planning and Community Development Department for further guidance.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Town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of East Longmeadow</a:t>
            </a:r>
          </a:p>
          <a:p>
            <a:pPr marL="0" indent="0" algn="ctr">
              <a:buNone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Department of Planning and Community Development</a:t>
            </a:r>
          </a:p>
          <a:p>
            <a:pPr marL="0" indent="0" algn="ctr">
              <a:buNone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60 Center Square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</a:rPr>
              <a:t>East Longmeadow, Massachusetts 01028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 (413) 525-5400 - ext. 1700 </a:t>
            </a:r>
          </a:p>
          <a:p>
            <a:pPr marL="0" indent="0" algn="ctr">
              <a:buNone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</a:rPr>
              <a:t>Bethany.Yeo@eastlongmeadowma.gov</a:t>
            </a:r>
            <a:endParaRPr lang="en-US" sz="2300" dirty="0"/>
          </a:p>
          <a:p>
            <a:pPr marL="457200" lvl="1" indent="0">
              <a:buNone/>
            </a:pPr>
            <a:endParaRPr lang="en-US" sz="2300" dirty="0" smtClean="0"/>
          </a:p>
          <a:p>
            <a:pPr marL="457200" lvl="1" indent="0">
              <a:buNone/>
            </a:pPr>
            <a:endParaRPr lang="en-US" sz="2300" dirty="0"/>
          </a:p>
          <a:p>
            <a:pPr marL="457200" lvl="1" indent="0">
              <a:buNone/>
            </a:pPr>
            <a:endParaRPr lang="en-US" sz="2300" dirty="0"/>
          </a:p>
          <a:p>
            <a:pPr marL="457200" lvl="1" indent="0">
              <a:buNone/>
            </a:pPr>
            <a:endParaRPr lang="en-US" sz="2300" dirty="0"/>
          </a:p>
          <a:p>
            <a:pPr marL="457200" lvl="1" indent="0">
              <a:buNone/>
            </a:pPr>
            <a:r>
              <a:rPr lang="en-US" sz="1800" dirty="0"/>
              <a:t>          </a:t>
            </a:r>
            <a:r>
              <a:rPr lang="en-US" sz="1800" i="1" dirty="0"/>
              <a:t>Thank you and--Enjoy!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Step 1</a:t>
            </a:r>
            <a:r>
              <a:rPr lang="en-US" sz="1600" dirty="0" smtClean="0"/>
              <a:t>. Start your research off by clicking on Property Information on the front page of the East Longmeadow website: </a:t>
            </a:r>
            <a:r>
              <a:rPr lang="en-US" sz="1600" dirty="0" smtClean="0">
                <a:hlinkClick r:id="rId2"/>
              </a:rPr>
              <a:t>https://www.eastlongmeadowma.gov/</a:t>
            </a:r>
            <a:endParaRPr lang="en-US" sz="16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3494" r="2532" b="7114"/>
          <a:stretch/>
        </p:blipFill>
        <p:spPr>
          <a:xfrm>
            <a:off x="457200" y="1219200"/>
            <a:ext cx="7967174" cy="4136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81400" y="1066800"/>
            <a:ext cx="1371600" cy="3505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0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Step 2: Click </a:t>
            </a:r>
            <a:r>
              <a:rPr lang="en-US" sz="1600" dirty="0"/>
              <a:t>“explore” on the option for  “New Parcel and Assessor's Maps.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7823" r="2500" b="5899"/>
          <a:stretch/>
        </p:blipFill>
        <p:spPr>
          <a:xfrm>
            <a:off x="457199" y="1371600"/>
            <a:ext cx="8180769" cy="4572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343400" y="838200"/>
            <a:ext cx="2819400" cy="441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2296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Step 3</a:t>
            </a:r>
            <a:r>
              <a:rPr lang="en-US" sz="1600" dirty="0" smtClean="0"/>
              <a:t>. Enter your address/last name into the search bar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lvl="1"/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7" r="1392" b="4886"/>
          <a:stretch/>
        </p:blipFill>
        <p:spPr>
          <a:xfrm>
            <a:off x="457200" y="914400"/>
            <a:ext cx="8297119" cy="461187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509058" y="533400"/>
            <a:ext cx="304800" cy="495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Step 4</a:t>
            </a:r>
            <a:r>
              <a:rPr lang="en-US" sz="1600" dirty="0"/>
              <a:t>. A window will pop up with basic information for the property you searched. Scroll all the way down on the pop up and click on “more info” next to “ Prop(</a:t>
            </a:r>
            <a:r>
              <a:rPr lang="en-US" sz="1600" dirty="0" err="1"/>
              <a:t>erty</a:t>
            </a:r>
            <a:r>
              <a:rPr lang="en-US" sz="1600" dirty="0"/>
              <a:t>) Card 2019”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0" r="1013" b="5089"/>
          <a:stretch/>
        </p:blipFill>
        <p:spPr>
          <a:xfrm>
            <a:off x="609600" y="1477701"/>
            <a:ext cx="7742342" cy="4267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437207" y="990600"/>
            <a:ext cx="1039793" cy="2362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8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77000"/>
          </a:xfrm>
        </p:spPr>
        <p:txBody>
          <a:bodyPr/>
          <a:lstStyle/>
          <a:p>
            <a:pPr marL="457200" lvl="1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1600" dirty="0" smtClean="0"/>
              <a:t>Step 5</a:t>
            </a:r>
            <a:r>
              <a:rPr lang="en-US" sz="1600" dirty="0" smtClean="0"/>
              <a:t>. This will open a new window showing the entire property card. Important details to note:</a:t>
            </a:r>
          </a:p>
          <a:p>
            <a:pPr lvl="1"/>
            <a:r>
              <a:rPr lang="en-US" sz="1600" dirty="0" smtClean="0"/>
              <a:t>Your Parcel ID is located at the top center of the document  “MAP ID: ##/##/#“ (The last digit is the  lot number)</a:t>
            </a:r>
          </a:p>
          <a:p>
            <a:pPr lvl="1"/>
            <a:r>
              <a:rPr lang="en-US" sz="1600" dirty="0" smtClean="0"/>
              <a:t>Under BK-VOL/PAGE  you will find the Book and Page of the current deed and any previous deeds for the property 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pPr lvl="1"/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t="14709" r="13798" b="4481"/>
          <a:stretch/>
        </p:blipFill>
        <p:spPr>
          <a:xfrm>
            <a:off x="1524000" y="1828800"/>
            <a:ext cx="7011734" cy="4815289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492555" y="1203990"/>
            <a:ext cx="3434490" cy="624810"/>
          </a:xfrm>
          <a:prstGeom prst="bentConnector3">
            <a:avLst>
              <a:gd name="adj1" fmla="val -55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492555" y="1828800"/>
            <a:ext cx="2895600" cy="1466831"/>
          </a:xfrm>
          <a:prstGeom prst="bentConnector3">
            <a:avLst>
              <a:gd name="adj1" fmla="val 3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2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r>
              <a:rPr lang="en-US" sz="1600" dirty="0" smtClean="0"/>
              <a:t>Step 6</a:t>
            </a:r>
            <a:r>
              <a:rPr lang="en-US" sz="1600" dirty="0" smtClean="0"/>
              <a:t>. To search for more information on your property use the Book and Page numbers  by going to the Hampden Registry of Deeds website: </a:t>
            </a:r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search.hampdendeeds.com/html/Hampden/V3/search.html</a:t>
            </a:r>
            <a:endParaRPr lang="en-US" sz="16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r="2405" b="4684"/>
          <a:stretch/>
        </p:blipFill>
        <p:spPr>
          <a:xfrm>
            <a:off x="685800" y="1770927"/>
            <a:ext cx="792444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r>
              <a:rPr lang="en-US" sz="1600" dirty="0" smtClean="0"/>
              <a:t>7. Under Recorded Land click on Book &amp; Page and then enter the Book and Page number you found on the property card.  </a:t>
            </a:r>
            <a:endParaRPr lang="en-US" sz="1200" dirty="0" smtClean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r="2279" b="8937"/>
          <a:stretch/>
        </p:blipFill>
        <p:spPr>
          <a:xfrm>
            <a:off x="914400" y="1828799"/>
            <a:ext cx="7337143" cy="38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8026" r="1519" b="5696"/>
          <a:stretch/>
        </p:blipFill>
        <p:spPr>
          <a:xfrm>
            <a:off x="513479" y="1600200"/>
            <a:ext cx="8117041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815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i="1" dirty="0" smtClean="0"/>
              <a:t>Step 7 Cont. 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1219200"/>
            <a:ext cx="0" cy="2819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7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450</Words>
  <Application>Microsoft Office PowerPoint</Application>
  <PresentationFormat>On-screen Show (4:3)</PresentationFormat>
  <Paragraphs>156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Research Your Property  Find your Deed, Order of Conditions, Subdivision Plan, Mortgage  and other Public Records by following these steps!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do not hesitate to contact the Planning and Community Development Department for further guidance.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Your Property</dc:title>
  <dc:creator>Bethany Yeo</dc:creator>
  <cp:lastModifiedBy>Bethany Yeo</cp:lastModifiedBy>
  <cp:revision>20</cp:revision>
  <cp:lastPrinted>2019-07-22T12:15:28Z</cp:lastPrinted>
  <dcterms:created xsi:type="dcterms:W3CDTF">2019-07-19T17:58:44Z</dcterms:created>
  <dcterms:modified xsi:type="dcterms:W3CDTF">2019-07-22T13:45:47Z</dcterms:modified>
</cp:coreProperties>
</file>